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1" r:id="rId8"/>
  </p:sldIdLst>
  <p:sldSz cx="51228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2880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418" y="1930402"/>
            <a:ext cx="3709352" cy="4439441"/>
          </a:xfrm>
        </p:spPr>
        <p:txBody>
          <a:bodyPr anchor="b"/>
          <a:lstStyle>
            <a:lvl1pPr>
              <a:defRPr sz="403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418" y="6369840"/>
            <a:ext cx="3709352" cy="114856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22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68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4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0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367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2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48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01875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9" y="6400783"/>
            <a:ext cx="3709351" cy="755651"/>
          </a:xfrm>
        </p:spPr>
        <p:txBody>
          <a:bodyPr anchor="b">
            <a:normAutofit/>
          </a:bodyPr>
          <a:lstStyle>
            <a:lvl1pPr algn="l">
              <a:defRPr sz="1344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418" y="914401"/>
            <a:ext cx="3709352" cy="485422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9" y="7156433"/>
            <a:ext cx="3709351" cy="658283"/>
          </a:xfrm>
        </p:spPr>
        <p:txBody>
          <a:bodyPr>
            <a:normAutofit/>
          </a:bodyPr>
          <a:lstStyle>
            <a:lvl1pPr marL="0" indent="0">
              <a:buNone/>
              <a:defRPr sz="672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6768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1930400"/>
            <a:ext cx="3709352" cy="2641600"/>
          </a:xfrm>
        </p:spPr>
        <p:txBody>
          <a:bodyPr/>
          <a:lstStyle>
            <a:lvl1pPr>
              <a:defRPr sz="268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4876800"/>
            <a:ext cx="3709352" cy="3149600"/>
          </a:xfrm>
        </p:spPr>
        <p:txBody>
          <a:bodyPr anchor="ctr">
            <a:normAutofit/>
          </a:bodyPr>
          <a:lstStyle>
            <a:lvl1pPr marL="0" indent="0">
              <a:buNone/>
              <a:defRPr sz="1008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44863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876" y="1930400"/>
            <a:ext cx="3362046" cy="3097832"/>
          </a:xfrm>
        </p:spPr>
        <p:txBody>
          <a:bodyPr/>
          <a:lstStyle>
            <a:lvl1pPr>
              <a:defRPr sz="268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11331" y="5028232"/>
            <a:ext cx="3059577" cy="456232"/>
          </a:xfrm>
        </p:spPr>
        <p:txBody>
          <a:bodyPr anchor="t">
            <a:normAutofit/>
          </a:bodyPr>
          <a:lstStyle>
            <a:lvl1pPr marL="0" indent="0">
              <a:buNone/>
              <a:defRPr lang="en-US" sz="784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5800876"/>
            <a:ext cx="3709352" cy="2235200"/>
          </a:xfrm>
        </p:spPr>
        <p:txBody>
          <a:bodyPr anchor="ctr">
            <a:normAutofit/>
          </a:bodyPr>
          <a:lstStyle>
            <a:lvl1pPr marL="0" indent="0">
              <a:buNone/>
              <a:defRPr sz="1008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377547" y="1295005"/>
            <a:ext cx="337037" cy="114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834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21528" y="3485050"/>
            <a:ext cx="337037" cy="114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834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4369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4165601"/>
            <a:ext cx="3709352" cy="2204240"/>
          </a:xfrm>
        </p:spPr>
        <p:txBody>
          <a:bodyPr anchor="b"/>
          <a:lstStyle>
            <a:lvl1pPr algn="l">
              <a:defRPr sz="2241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418" y="6369841"/>
            <a:ext cx="3709352" cy="1147200"/>
          </a:xfrm>
        </p:spPr>
        <p:txBody>
          <a:bodyPr anchor="t"/>
          <a:lstStyle>
            <a:lvl1pPr marL="0" indent="0" algn="l">
              <a:buNone/>
              <a:defRPr sz="112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2pPr>
            <a:lvl3pPr marL="512247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3pPr>
            <a:lvl4pPr marL="768370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4pPr>
            <a:lvl5pPr marL="102449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5pPr>
            <a:lvl6pPr marL="1280617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6pPr>
            <a:lvl7pPr marL="1536741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7pPr>
            <a:lvl8pPr marL="179286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8pPr>
            <a:lvl9pPr marL="2048988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9919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5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023" y="2641600"/>
            <a:ext cx="12385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274225" y="3556000"/>
            <a:ext cx="1230341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32270" y="2641600"/>
            <a:ext cx="1234078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1627835" y="3556000"/>
            <a:ext cx="1238513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994453" y="2641600"/>
            <a:ext cx="12323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2994453" y="3556000"/>
            <a:ext cx="1232343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566067" y="2844800"/>
            <a:ext cx="0" cy="52832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926167" y="2844800"/>
            <a:ext cx="0" cy="5289176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25914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5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225" y="5667932"/>
            <a:ext cx="1235679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74225" y="2946400"/>
            <a:ext cx="1235679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274225" y="6436283"/>
            <a:ext cx="1235679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34673" y="5667932"/>
            <a:ext cx="123167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634673" y="2946400"/>
            <a:ext cx="1231675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1634104" y="6436282"/>
            <a:ext cx="1233307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994453" y="5667932"/>
            <a:ext cx="12323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2994452" y="2946400"/>
            <a:ext cx="1232343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2994401" y="6436279"/>
            <a:ext cx="1233975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566067" y="2844800"/>
            <a:ext cx="0" cy="52832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926167" y="2844800"/>
            <a:ext cx="0" cy="5289176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12601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8761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490193" y="573619"/>
            <a:ext cx="736604" cy="7768167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225" y="1030940"/>
            <a:ext cx="3119889" cy="731084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1462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7323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9" y="3815646"/>
            <a:ext cx="3709351" cy="2554196"/>
          </a:xfrm>
        </p:spPr>
        <p:txBody>
          <a:bodyPr anchor="b"/>
          <a:lstStyle>
            <a:lvl1pPr algn="l">
              <a:defRPr sz="2241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418" y="6369841"/>
            <a:ext cx="3709352" cy="1147200"/>
          </a:xfrm>
        </p:spPr>
        <p:txBody>
          <a:bodyPr anchor="t"/>
          <a:lstStyle>
            <a:lvl1pPr marL="0" indent="0" algn="l">
              <a:buNone/>
              <a:defRPr sz="112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2pPr>
            <a:lvl3pPr marL="512247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3pPr>
            <a:lvl4pPr marL="768370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4pPr>
            <a:lvl5pPr marL="102449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5pPr>
            <a:lvl6pPr marL="1280617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6pPr>
            <a:lvl7pPr marL="1536741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7pPr>
            <a:lvl8pPr marL="179286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8pPr>
            <a:lvl9pPr marL="2048988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7195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714" y="2747435"/>
            <a:ext cx="1847745" cy="5594351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6538" y="2741458"/>
            <a:ext cx="1847746" cy="5600327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0974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713" y="2540000"/>
            <a:ext cx="184774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14" y="3352800"/>
            <a:ext cx="1847745" cy="4988984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76538" y="2540000"/>
            <a:ext cx="184774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76538" y="3352800"/>
            <a:ext cx="1847745" cy="4988984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7993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05685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9914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1930400"/>
            <a:ext cx="1429439" cy="1930400"/>
          </a:xfrm>
        </p:spPr>
        <p:txBody>
          <a:bodyPr anchor="b"/>
          <a:lstStyle>
            <a:lvl1pPr algn="l">
              <a:defRPr sz="1344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935" y="1930400"/>
            <a:ext cx="2183835" cy="6096000"/>
          </a:xfrm>
        </p:spPr>
        <p:txBody>
          <a:bodyPr anchor="ctr">
            <a:normAutofit/>
          </a:bodyPr>
          <a:lstStyle>
            <a:lvl1pPr>
              <a:defRPr sz="1120"/>
            </a:lvl1pPr>
            <a:lvl2pPr>
              <a:defRPr sz="1008"/>
            </a:lvl2pPr>
            <a:lvl3pPr>
              <a:defRPr sz="896"/>
            </a:lvl3pPr>
            <a:lvl4pPr>
              <a:defRPr sz="784"/>
            </a:lvl4pPr>
            <a:lvl5pPr>
              <a:defRPr sz="784"/>
            </a:lvl5pPr>
            <a:lvl6pPr>
              <a:defRPr sz="784"/>
            </a:lvl6pPr>
            <a:lvl7pPr>
              <a:defRPr sz="784"/>
            </a:lvl7pPr>
            <a:lvl8pPr>
              <a:defRPr sz="784"/>
            </a:lvl8pPr>
            <a:lvl9pPr>
              <a:defRPr sz="784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9" y="4172375"/>
            <a:ext cx="1429438" cy="3860799"/>
          </a:xfrm>
        </p:spPr>
        <p:txBody>
          <a:bodyPr/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6539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978" y="2472256"/>
            <a:ext cx="2140506" cy="2099744"/>
          </a:xfrm>
        </p:spPr>
        <p:txBody>
          <a:bodyPr anchor="b">
            <a:normAutofit/>
          </a:bodyPr>
          <a:lstStyle>
            <a:lvl1pPr algn="l">
              <a:defRPr sz="2017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20837" y="1524000"/>
            <a:ext cx="1345102" cy="609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4876800"/>
            <a:ext cx="2137175" cy="1828800"/>
          </a:xfrm>
        </p:spPr>
        <p:txBody>
          <a:bodyPr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3266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3529214" y="2235200"/>
            <a:ext cx="1579549" cy="3759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3187689" y="-609600"/>
            <a:ext cx="896501" cy="2133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73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3529213" y="8128000"/>
            <a:ext cx="554977" cy="13208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66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86271" y="3556000"/>
            <a:ext cx="2347979" cy="5588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470485" y="3860800"/>
            <a:ext cx="1323406" cy="3149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4339444" y="0"/>
            <a:ext cx="384215" cy="1465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1555" y="603624"/>
            <a:ext cx="3952728" cy="18673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713" y="2737234"/>
            <a:ext cx="3760158" cy="559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3816105" y="2526749"/>
            <a:ext cx="1320799" cy="12810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1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F6FA7B-5B59-483A-BCB4-67C47E695E2C}" type="datetimeFigureOut">
              <a:rPr lang="en-PH" smtClean="0"/>
              <a:t>02/10/2024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2000199" y="4439549"/>
            <a:ext cx="5146393" cy="1281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1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351090" y="394315"/>
            <a:ext cx="352288" cy="10235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56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6396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256123" rtl="0" eaLnBrk="1" latinLnBrk="0" hangingPunct="1">
        <a:spcBef>
          <a:spcPct val="0"/>
        </a:spcBef>
        <a:buNone/>
        <a:defRPr sz="2353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2093" indent="-192093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12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16201" indent="-160077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008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4030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96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896432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52555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0867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64802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20926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17704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1pPr>
      <a:lvl2pPr marL="256123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512247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3pPr>
      <a:lvl4pPr marL="768370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4pPr>
      <a:lvl5pPr marL="1024494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5pPr>
      <a:lvl6pPr marL="1280617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6pPr>
      <a:lvl7pPr marL="1536741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7pPr>
      <a:lvl8pPr marL="1792864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8pPr>
      <a:lvl9pPr marL="2048988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Visage humain, personne, habits, homme&#10;&#10;Description générée automatiquement">
            <a:extLst>
              <a:ext uri="{FF2B5EF4-FFF2-40B4-BE49-F238E27FC236}">
                <a16:creationId xmlns:a16="http://schemas.microsoft.com/office/drawing/2014/main" id="{AE41F421-AF3E-0904-8A97-7F311ACC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9494"/>
            <a:ext cx="5122863" cy="914079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A6842FC-3047-9093-CF7E-F77402C4789C}"/>
              </a:ext>
            </a:extLst>
          </p:cNvPr>
          <p:cNvSpPr txBox="1"/>
          <p:nvPr/>
        </p:nvSpPr>
        <p:spPr>
          <a:xfrm>
            <a:off x="679434" y="600502"/>
            <a:ext cx="35240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Principle 1</a:t>
            </a:r>
            <a:br>
              <a:rPr lang="en-US" sz="4000" b="1" dirty="0"/>
            </a:br>
            <a:r>
              <a:rPr lang="en-US" sz="4000" b="1" dirty="0">
                <a:solidFill>
                  <a:srgbClr val="FFFF00"/>
                </a:solidFill>
              </a:rPr>
              <a:t>Ideas belong to everyone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51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C6FB849-7B63-018C-0933-8D8598CC0D67}"/>
              </a:ext>
            </a:extLst>
          </p:cNvPr>
          <p:cNvSpPr txBox="1"/>
          <p:nvPr/>
        </p:nvSpPr>
        <p:spPr>
          <a:xfrm>
            <a:off x="679434" y="600502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 century ago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6" name="Image 5" descr="Une image contenant habits, noir et blanc, Visage humain, personne&#10;&#10;Description générée automatiquement">
            <a:extLst>
              <a:ext uri="{FF2B5EF4-FFF2-40B4-BE49-F238E27FC236}">
                <a16:creationId xmlns:a16="http://schemas.microsoft.com/office/drawing/2014/main" id="{3C342AC7-55BA-A18D-7326-5B4290F82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0568"/>
            <a:ext cx="5122863" cy="5122863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816BF7B-0141-93FE-3FAA-4C01CD8BB8DA}"/>
              </a:ext>
            </a:extLst>
          </p:cNvPr>
          <p:cNvSpPr txBox="1"/>
          <p:nvPr/>
        </p:nvSpPr>
        <p:spPr>
          <a:xfrm>
            <a:off x="493795" y="5240605"/>
            <a:ext cx="41352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Einstein discovered </a:t>
            </a:r>
            <a:br>
              <a:rPr lang="en-US" sz="4000" b="1" dirty="0"/>
            </a:br>
            <a:r>
              <a:rPr lang="en-US" sz="4000" b="1" dirty="0">
                <a:solidFill>
                  <a:srgbClr val="FFFF00"/>
                </a:solidFill>
              </a:rPr>
              <a:t>That mass is energy and mass is curving space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466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1395608-92DA-7C8F-0601-EA4CA5FDA9B9}"/>
              </a:ext>
            </a:extLst>
          </p:cNvPr>
          <p:cNvSpPr txBox="1"/>
          <p:nvPr/>
        </p:nvSpPr>
        <p:spPr>
          <a:xfrm>
            <a:off x="679434" y="600502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Without his discoveries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6FD30CE-DE62-288A-D4CE-4E65487BE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61558"/>
            <a:ext cx="5122863" cy="3801733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25479FA-4798-F7D7-68D2-85F671CA4ABB}"/>
              </a:ext>
            </a:extLst>
          </p:cNvPr>
          <p:cNvSpPr txBox="1"/>
          <p:nvPr/>
        </p:nvSpPr>
        <p:spPr>
          <a:xfrm>
            <a:off x="799392" y="7059721"/>
            <a:ext cx="3524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No GPS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865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BA95C0E-459E-CAC0-50D8-1397CA746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3364"/>
            <a:ext cx="5122863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FD7E11D-194E-3D81-DB74-2166027E39C2}"/>
              </a:ext>
            </a:extLst>
          </p:cNvPr>
          <p:cNvSpPr txBox="1"/>
          <p:nvPr/>
        </p:nvSpPr>
        <p:spPr>
          <a:xfrm>
            <a:off x="799393" y="6158968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No solar panels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43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5716366-AFD9-B24D-69D9-86EF939B1DCB}"/>
              </a:ext>
            </a:extLst>
          </p:cNvPr>
          <p:cNvSpPr txBox="1"/>
          <p:nvPr/>
        </p:nvSpPr>
        <p:spPr>
          <a:xfrm>
            <a:off x="799393" y="2074460"/>
            <a:ext cx="35240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But no one pay him or his descendants  when we use those discoveries !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615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74B5078-B4E5-D71C-3BEE-3C5C4D860896}"/>
              </a:ext>
            </a:extLst>
          </p:cNvPr>
          <p:cNvSpPr txBox="1"/>
          <p:nvPr/>
        </p:nvSpPr>
        <p:spPr>
          <a:xfrm>
            <a:off x="799393" y="2074460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It is a gift to humanity.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D129D41-ED27-9583-4C43-0B5A65541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49462"/>
            <a:ext cx="5122863" cy="2871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35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8BADDEC-296B-2F6C-AA00-B69AF9BA2999}"/>
              </a:ext>
            </a:extLst>
          </p:cNvPr>
          <p:cNvSpPr txBox="1"/>
          <p:nvPr/>
        </p:nvSpPr>
        <p:spPr>
          <a:xfrm>
            <a:off x="679434" y="600502"/>
            <a:ext cx="3524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b="1" dirty="0"/>
              <a:t>Join la Liga 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3E85450-F073-BFC7-DA93-F2120186FB66}"/>
              </a:ext>
            </a:extLst>
          </p:cNvPr>
          <p:cNvSpPr txBox="1"/>
          <p:nvPr/>
        </p:nvSpPr>
        <p:spPr>
          <a:xfrm>
            <a:off x="518521" y="1933016"/>
            <a:ext cx="41216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Do you really think this can happen without you ?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1B694B9-8215-915A-EBFD-71C8A5827994}"/>
              </a:ext>
            </a:extLst>
          </p:cNvPr>
          <p:cNvSpPr txBox="1"/>
          <p:nvPr/>
        </p:nvSpPr>
        <p:spPr>
          <a:xfrm>
            <a:off x="518521" y="7210984"/>
            <a:ext cx="41216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la-liga.ph</a:t>
            </a:r>
            <a:endParaRPr lang="en-PH" sz="3200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0534C4F-F01C-68CD-E3A4-5209D5056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008" y="3897257"/>
            <a:ext cx="2476846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53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111</TotalTime>
  <Words>68</Words>
  <Application>Microsoft Office PowerPoint</Application>
  <PresentationFormat>Personnalisé</PresentationFormat>
  <Paragraphs>11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Michéa</dc:creator>
  <cp:lastModifiedBy>Sébastien Michéa</cp:lastModifiedBy>
  <cp:revision>2</cp:revision>
  <dcterms:created xsi:type="dcterms:W3CDTF">2024-10-02T04:44:57Z</dcterms:created>
  <dcterms:modified xsi:type="dcterms:W3CDTF">2024-10-02T11:56:41Z</dcterms:modified>
</cp:coreProperties>
</file>

<file path=docProps/thumbnail.jpeg>
</file>